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275" r:id="rId2"/>
    <p:sldId id="292" r:id="rId3"/>
    <p:sldId id="293" r:id="rId4"/>
    <p:sldId id="262" r:id="rId5"/>
    <p:sldId id="278" r:id="rId6"/>
    <p:sldId id="282" r:id="rId7"/>
    <p:sldId id="265" r:id="rId8"/>
    <p:sldId id="281" r:id="rId9"/>
    <p:sldId id="288" r:id="rId10"/>
    <p:sldId id="283" r:id="rId11"/>
    <p:sldId id="284" r:id="rId12"/>
    <p:sldId id="285" r:id="rId13"/>
    <p:sldId id="289" r:id="rId14"/>
    <p:sldId id="295" r:id="rId15"/>
    <p:sldId id="290" r:id="rId16"/>
    <p:sldId id="296" r:id="rId17"/>
    <p:sldId id="291" r:id="rId18"/>
    <p:sldId id="287" r:id="rId19"/>
    <p:sldId id="264" r:id="rId20"/>
    <p:sldId id="266" r:id="rId21"/>
    <p:sldId id="297" r:id="rId22"/>
    <p:sldId id="298" r:id="rId23"/>
    <p:sldId id="299" r:id="rId24"/>
    <p:sldId id="300" r:id="rId25"/>
    <p:sldId id="302" r:id="rId26"/>
    <p:sldId id="303" r:id="rId27"/>
    <p:sldId id="301" r:id="rId28"/>
    <p:sldId id="304" r:id="rId29"/>
    <p:sldId id="305" r:id="rId30"/>
    <p:sldId id="27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2" autoAdjust="0"/>
    <p:restoredTop sz="94660"/>
  </p:normalViewPr>
  <p:slideViewPr>
    <p:cSldViewPr>
      <p:cViewPr varScale="1">
        <p:scale>
          <a:sx n="70" d="100"/>
          <a:sy n="70" d="100"/>
        </p:scale>
        <p:origin x="12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CDAE5-4F27-4C37-9961-C91CE7C68DD7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79BC5-1E96-4726-A2D2-CC38E08E390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41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79BC5-1E96-4726-A2D2-CC38E08E390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09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A199C-F5BA-4322-B473-861903F9B664}" type="datetime1">
              <a:rPr lang="ru-RU" smtClean="0"/>
              <a:t>24.11.2022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0FEE1-1A50-4D41-BF5E-CED9FF56350A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93B5-96BF-4936-B368-A3FA98A80B97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DC583-1F49-4065-8106-C359BCB86DF6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2339E-4678-416F-AE18-26DDCD8C9D48}" type="datetime1">
              <a:rPr lang="ru-RU" smtClean="0"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E3C7-D08D-4226-9CF3-681CB4BECCA1}" type="datetime1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825D3-0C72-4585-ACAB-C889049DB872}" type="datetime1">
              <a:rPr lang="ru-RU" smtClean="0"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A18E9-A3C4-404F-847F-BBBD57040206}" type="datetime1">
              <a:rPr lang="ru-RU" smtClean="0"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7CF9-AE8E-4C6B-BDB2-B07C9D6DE8C7}" type="datetime1">
              <a:rPr lang="ru-RU" smtClean="0"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714D-C0FA-47B9-B135-520295666D98}" type="datetime1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394A1-E9AA-4E17-83F6-A497640BC2DE}" type="datetime1">
              <a:rPr lang="ru-RU" smtClean="0"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3235122-2FA8-4AD7-B430-5763949C62E1}" type="datetime1">
              <a:rPr lang="ru-RU" smtClean="0"/>
              <a:t>24.11.2022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8802F99-8EA7-4EC3-AD1A-D8A3F7458EE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52400" y="381000"/>
            <a:ext cx="8839200" cy="6096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r"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Хмельницкая</a:t>
            </a:r>
          </a:p>
          <a:p>
            <a:pPr algn="r">
              <a:defRPr/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Наталья Геннадьевна</a:t>
            </a:r>
          </a:p>
          <a:p>
            <a:pPr algn="r">
              <a:defRPr/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тренер-преподаватель </a:t>
            </a:r>
            <a:b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МАОУ ДО «ДЮСШ» №25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endParaRPr lang="ru-RU" sz="3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defRPr/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кв. категория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8641"/>
            <a:ext cx="3271002" cy="439248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4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Занятия - эстафеты</a:t>
            </a:r>
            <a:endParaRPr lang="ru-RU" dirty="0"/>
          </a:p>
        </p:txBody>
      </p:sp>
      <p:pic>
        <p:nvPicPr>
          <p:cNvPr id="4098" name="Picture 2" descr="https://pp.userapi.com/c846324/v846324528/10e88d/IkcUEYPUBh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851128/v851128116/2b436/iONiT4WBNn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50958"/>
            <a:ext cx="4727171" cy="354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58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16632"/>
            <a:ext cx="749808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танцевальные</a:t>
            </a:r>
            <a:endParaRPr lang="ru-RU" dirty="0"/>
          </a:p>
        </p:txBody>
      </p:sp>
      <p:pic>
        <p:nvPicPr>
          <p:cNvPr id="6146" name="Picture 2" descr="https://pp.userapi.com/c845524/v845524528/116e33/b7uSWbaN8-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54165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userapi.com/c851128/v851128116/2b440/QHSz7Hf0uV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773" y="3212976"/>
            <a:ext cx="4649720" cy="34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81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Специальные занятия</a:t>
            </a:r>
            <a:endParaRPr lang="ru-RU" dirty="0"/>
          </a:p>
        </p:txBody>
      </p:sp>
      <p:pic>
        <p:nvPicPr>
          <p:cNvPr id="7170" name="Picture 2" descr="https://pp.userapi.com/c849124/v849124528/a1c4f/rlLe3EQ8o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p.userapi.com/c851220/v851220116/28378/N-40PWPT1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54" y="3140968"/>
            <a:ext cx="4728034" cy="354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51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26" name="Picture 2" descr="https://pp.userapi.com/c850336/v850336030/533ac/UHocWZWA3R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282" y="314974"/>
            <a:ext cx="5099720" cy="382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52020/v852020582/33d34/KUHncbtnja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12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68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725" y="692696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effectLst/>
              </a:rPr>
              <a:t>Тренировка развивает выносливость, силу, способствует формированию мышечного рельефа, поддержанию тонуса, тренирует сердечно-сосудистую, дыхательную систему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4098" name="Picture 2" descr="https://pp.userapi.com/c831408/v831408538/18d6eb/w6ItQio9IX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37679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167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899" y="161361"/>
            <a:ext cx="5103789" cy="3827842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92896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7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2052" name="Picture 4" descr="https://sun9-west.userapi.com/sun9-11/s/v1/ig2/H6TJ-6Vm3gmsCiQVkNBeLnmVvcFtrv-h4ptwCmdAzSUCbl22OgVRqyQne7g16PWzzU-GWpQDnaVEyF8-ejCJOrzU.jpg?size=1280x960&amp;quality=9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91" y="836712"/>
            <a:ext cx="7215584" cy="541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912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2050" name="Picture 2" descr="https://pp.userapi.com/c850624/v850624102/18f31/tsa8IrFtdv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00" y="1610704"/>
            <a:ext cx="5247296" cy="524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349" y="270905"/>
            <a:ext cx="4728339" cy="3546254"/>
          </a:xfrm>
        </p:spPr>
      </p:pic>
    </p:spTree>
    <p:extLst>
      <p:ext uri="{BB962C8B-B14F-4D97-AF65-F5344CB8AC3E}">
        <p14:creationId xmlns:p14="http://schemas.microsoft.com/office/powerpoint/2010/main" val="252289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668" y="260648"/>
            <a:ext cx="7498080" cy="4180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Фитнес для ума</a:t>
            </a:r>
            <a:endParaRPr lang="ru-RU" dirty="0"/>
          </a:p>
        </p:txBody>
      </p:sp>
      <p:pic>
        <p:nvPicPr>
          <p:cNvPr id="12290" name="Picture 2" descr="https://pp.userapi.com/c844723/v844723528/1143a9/2SYrwC7z4V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70572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846018/v846018528/1123e0/CDz1zpX-FO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45" y="175543"/>
            <a:ext cx="4127105" cy="309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pp.userapi.com/c850124/v850124528/51304/lhxf1SoWY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545" y="3501008"/>
            <a:ext cx="4222666" cy="31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79695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Picture 2" descr="https://pp.userapi.com/c846120/v846120528/11334b/KmXzdFV6JD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75961"/>
            <a:ext cx="4536504" cy="30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pp.userapi.com/c847120/v847120528/11192a/K-geYvZQz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120" y="3257600"/>
            <a:ext cx="54006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2441448" y="835672"/>
            <a:ext cx="6400800" cy="2171848"/>
          </a:xfrm>
        </p:spPr>
        <p:txBody>
          <a:bodyPr>
            <a:normAutofit fontScale="25000" lnSpcReduction="20000"/>
          </a:bodyPr>
          <a:lstStyle/>
          <a:p>
            <a:endParaRPr lang="ru-RU" sz="9600" dirty="0" smtClean="0"/>
          </a:p>
          <a:p>
            <a:endParaRPr lang="ru-RU" sz="9600" dirty="0"/>
          </a:p>
          <a:p>
            <a:endParaRPr lang="ru-RU" sz="9600" dirty="0" smtClean="0"/>
          </a:p>
          <a:p>
            <a:endParaRPr lang="ru-RU" sz="9600" dirty="0"/>
          </a:p>
          <a:p>
            <a:pPr algn="ctr"/>
            <a:r>
              <a:rPr lang="ru-RU" sz="12800" dirty="0" smtClean="0">
                <a:solidFill>
                  <a:srgbClr val="FF0000"/>
                </a:solidFill>
              </a:rPr>
              <a:t>Детский </a:t>
            </a:r>
            <a:r>
              <a:rPr lang="ru-RU" sz="12800" dirty="0">
                <a:solidFill>
                  <a:srgbClr val="FF0000"/>
                </a:solidFill>
              </a:rPr>
              <a:t>фитнес </a:t>
            </a:r>
            <a:r>
              <a:rPr lang="ru-RU" sz="12800" dirty="0"/>
              <a:t>- это не только возможность для </a:t>
            </a:r>
            <a:r>
              <a:rPr lang="ru-RU" sz="12800" dirty="0" smtClean="0"/>
              <a:t>ребёнка </a:t>
            </a:r>
            <a:r>
              <a:rPr lang="ru-RU" sz="12800" dirty="0"/>
              <a:t>хорошо провести время</a:t>
            </a:r>
            <a:r>
              <a:rPr lang="ru-RU" sz="12800" dirty="0" smtClean="0"/>
              <a:t>, выплеснув </a:t>
            </a:r>
            <a:r>
              <a:rPr lang="ru-RU" sz="12800" dirty="0"/>
              <a:t>накопившуюся энергию</a:t>
            </a:r>
            <a:r>
              <a:rPr lang="ru-RU" sz="12800" dirty="0" smtClean="0"/>
              <a:t>, но </a:t>
            </a:r>
            <a:r>
              <a:rPr lang="ru-RU" sz="12800" dirty="0"/>
              <a:t>и освоение необходимых умений и навыков</a:t>
            </a:r>
            <a:r>
              <a:rPr lang="ru-RU" sz="12800" dirty="0" smtClean="0"/>
              <a:t>, закладка </a:t>
            </a:r>
            <a:r>
              <a:rPr lang="ru-RU" sz="12800" dirty="0"/>
              <a:t>фундамента будущего физического здоровья.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044" name="Picture 20" descr="https://pp.userapi.com/c845021/v845021586/1065a7/28sttZhK0y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528" y="2453548"/>
            <a:ext cx="5626896" cy="422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" descr="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82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980728"/>
            <a:ext cx="7128792" cy="2520280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/>
              <a:t>В рамках сотрудничества с родителями обучающихся, для повышения уровня их педагогической компетенции, использую традиционные </a:t>
            </a:r>
            <a:r>
              <a:rPr lang="ru-RU" sz="2800" dirty="0" smtClean="0"/>
              <a:t>и инновационные формы</a:t>
            </a:r>
            <a:r>
              <a:rPr lang="ru-RU" sz="2800" dirty="0"/>
              <a:t>: родительские собрания, индивидуальное консультирование, открытые занятия</a:t>
            </a:r>
            <a:r>
              <a:rPr lang="ru-RU" sz="2800" dirty="0" smtClean="0"/>
              <a:t>,  </a:t>
            </a:r>
            <a:r>
              <a:rPr lang="ru-RU" sz="2800" dirty="0"/>
              <a:t>а так же совместные </a:t>
            </a:r>
            <a:r>
              <a:rPr lang="ru-RU" sz="2800" dirty="0" smtClean="0"/>
              <a:t>занятия, мастер-классы и </a:t>
            </a:r>
            <a:r>
              <a:rPr lang="ru-RU" sz="2800" dirty="0" err="1" smtClean="0"/>
              <a:t>воркшопы</a:t>
            </a:r>
            <a:r>
              <a:rPr lang="ru-RU" sz="2800" dirty="0" smtClean="0"/>
              <a:t>, </a:t>
            </a:r>
            <a:r>
              <a:rPr lang="ru-RU" sz="2800" dirty="0"/>
              <a:t>что благотворно влияет на интегрированное воспитание и обучение учащихся.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0242" name="Picture 2" descr="https://sun9-west.userapi.com/sun9-71/s/v1/if1/eHbbzfUy_BTgBANxOWqOfjXw38beby5wHajuYtbACea-jXTSpfU_PKx44HqE_wLAIH6_nNwa.jpg?size=1280x96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0221"/>
            <a:ext cx="4608512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074" name="Picture 2" descr="https://sun9-east.userapi.com/sun9-24/s/v1/ig2/-2Q01uU3chsc-_Tzyjl2M18xPpU3wFdj4XIMzWjSJMzMS34JCqk1ybsQ5XIC2mg-WtVnHKcUeNpukwMDYmBrf8bT.jpg?size=810x1080&amp;quality=9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32" y="116632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west.userapi.com/sun9-39/s/v1/ig2/AJ_S2Y2svyK8Qfj23DiBtGguYCow_ENnhXrs0_DX-Qz_8VFKgDWQsXobUq9BFrlKOrl5ABsljq3h6WiouzsVWrOZ.jpg?size=1280x9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780" y="2924944"/>
            <a:ext cx="5029706" cy="377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4098" name="Picture 2" descr="https://sun9-north.userapi.com/sun9-78/s/v1/ig2/U_GFiBDZ7wBg8mHO-zyesd2rmZbhhw3i41IQX2J-_Whcib0wIr2ZmU0Z9uLuseVm5QkYRPFgb1YHjVg_JgAMf08j.jpg?size=1080x563&amp;quality=9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47" y="260648"/>
            <a:ext cx="5525304" cy="302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west.userapi.com/sun9-62/s/v1/ig2/kGVDZFA-NPkPCFVIgNy-EgEiokokxiwDRqIAKmTCNYrRt8jOx5JmyYMjlmLe4vIQ9Kd5C4lqD9gr85nlpt0T1mXk.jpg?size=1280x9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94" y="3079749"/>
            <a:ext cx="5032856" cy="37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122" name="Picture 2" descr="https://sun9-west.userapi.com/sun9-67/s/v1/ig2/S6jO29tQXk-T0a44XqIXVKFC0giSPzG-YpIX7ZCnxAe_ZtNbdsXuKnu0INN6GRHK2L83aKnZNp-Uk-ej68jCIac6.jpg?size=1280x720&amp;quality=9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8765"/>
            <a:ext cx="537659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west.userapi.com/sun9-46/s/v1/ig2/fai8hBbpjx-TYWN08H2FWQl3nVon18xmMtioiWhPpLnXMVIzl-me2twPVp5TwpI2nRsxvZ7HjQknRspWKhAmRh9S.jpg?size=1048x574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63680"/>
            <a:ext cx="6240749" cy="341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6146" name="Picture 2" descr="https://sun9-west.userapi.com/sun9-66/s/v1/ig2/ASya5aACz191hKTsHXskIcCzq0uUrKtpLNFG_0c-mqIyFs3ERxnW7K9X894NU5AM91gjrpei70JqvAPelZAwP9rA.jpg?size=1280x960&amp;quality=9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7979"/>
            <a:ext cx="5521920" cy="414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east.userapi.com/sun9-17/s/v1/ig2/zYa7HhybGnGiUf5zeW2Jl2JcCp5VdCu3_yu5yDg9VcgjWA70Ri22lZ098XhJ1A3AfgsJTim3I4aQEc3MWAyQQ5jM.jpg?size=1280x960&amp;quality=96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2348880"/>
            <a:ext cx="5786581" cy="433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06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8194" name="Picture 2" descr="https://sun9-east.userapi.com/sun9-41/s/v1/if1/tVcN7cH9A0r0y5qL7R_hnEC9yu364Bnf7QcdWca-IWuqQkm8SPzaDQ9eLAacXTgi0SR9-aPf.jpg?size=1280x960&amp;quality=9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north.userapi.com/sun9-77/s/v1/if1/OPa1cuIlWDHiojKTBD7x3p6OSWa-h6-sIHyZGWPHfnXW9fRvoiINtJEjWsc2szNYgP084BMz.jpg?size=1280x960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52" y="3356992"/>
            <a:ext cx="5038395" cy="377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417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9218" name="Picture 2" descr="https://sun9-west.userapi.com/sun9-45/s/v1/if1/xNYCnWbWDzSaAsihZhGQmjOB80W9cXzbsFP2bPKpAcPPMsUnWM_YZs3-wigIqnHFSmQQEC8v.jpg?size=1280x720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441" y="404665"/>
            <a:ext cx="499255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east.userapi.com/sun9-24/s/v1/if1/ZR2z2YCdFWmOK_-YtHVGoEhoJxLye2uoR9plmaFeliqRl7UGqW4AmfCsv0Gk14UMnOyvWYrH.jpg?size=1280x960&amp;quality=9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982094"/>
            <a:ext cx="5167875" cy="38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625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7170" name="Picture 2" descr="https://sun9-east.userapi.com/sun9-34/s/v1/ig1/eKUyT9Uel17JpAro0AbGe3EAcgV8de_QvBnm-bHYP6lLOVLaW9Cw3RB4tMxt1SP8uXJkPEBw.jpg?size=720x1080&amp;quality=9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22"/>
            <a:ext cx="2952328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west.userapi.com/sun9-38/s/v1/ig1/a1UEvrhTFZSz5mQXbkFg9At-zxv08Zh9MKvMjnmiZDn9wu3cNVE6faRruDZMDKhNMJAWUTbS.jpg?size=720x1080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03" y="2293868"/>
            <a:ext cx="2838945" cy="42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west.userapi.com/sun9-47/s/v1/ig1/6qDYntVV3h1TSR6xh6OBE5cnyLSMdC1wUS7reDUF_RbMmtx8aM_XVBxsEeZJVXwJNqRC-3UB.jpg?size=720x1080&amp;quality=9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996" y="1184192"/>
            <a:ext cx="3246107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669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1266" name="Picture 2" descr="https://sun9-west.userapi.com/sun9-1/s/v1/ig2/m1RjmEgvwEJzjD6s6GxWnESRk55vpwym-dEwsZSWxgw-lmmfnkQUBZ7zziAY45LA5W4TEeGR-2wRJEgutZYXnxnz.jpg?size=1080x810&amp;quality=9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west.userapi.com/sun9-51/s/v1/ig2/DTlT-afjaSwNNWpmBvvP8eFlePlA9kNPx3oX9fzZS7UohSKS95vXg0IFw0NlnJpsdOs4gO-LCnUuYqI6PvZfe7nC.jpg?size=1040x584&amp;quality=95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587781"/>
            <a:ext cx="5297792" cy="297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087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12290" name="Picture 2" descr="https://sun9-west.userapi.com/sun9-46/s/v1/ig2/OFM5pfmdUluGd5NY5RR24JVBOpNlStVYRoVYIAPu7ZeU_Hh4O9Xxz9tezYNeW1trxM6f6eHaaaFL7TPmwgKYHdRh.jpg?size=1280x853&amp;quality=95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3245"/>
            <a:ext cx="5760640" cy="383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east.userapi.com/sun9-29/s/v1/ig2/bEQ2maGLjl2jBSf9RCrIHXKhzn4W3w9qMKfiuwZ_0ERrGn79uiQW17y1ybvSGSQmsFW_kZ3fZ8-JBFxg1igCoBiv.jpg?size=1280x960&amp;quality=9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97" y="3176785"/>
            <a:ext cx="4779342" cy="358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96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59632" y="332656"/>
            <a:ext cx="7632848" cy="393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фитнес построен так, что в тренировку включаются все группы мышц, присутствует </a:t>
            </a:r>
            <a:r>
              <a:rPr lang="ru-RU" sz="24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кардио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-нагрузка, которая укрепляет сердце и органы дыхания. 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 присутствуют упражнения на баланс, которые укрепляют мышцы-стабилизаторы и способствуют развитию вестибулярного 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аппарата.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астяжка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которая способствует гибкости. 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Тренировки проходят в игровой форме.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80" name="Picture 32" descr="https://pp.userapi.com/c849328/v849328785/88f82/TZBVGOwT3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851895"/>
            <a:ext cx="4583559" cy="286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032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Спасибо за внимание!</a:t>
            </a:r>
            <a:endParaRPr lang="ru-RU" dirty="0"/>
          </a:p>
        </p:txBody>
      </p:sp>
      <p:pic>
        <p:nvPicPr>
          <p:cNvPr id="11266" name="Picture 2" descr="https://pp.userapi.com/c847123/v847123528/10fd92/ftWwcYOsEd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980847" cy="52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4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Технологии: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5400" dirty="0" smtClean="0"/>
              <a:t>Здоровьесберегающие</a:t>
            </a:r>
          </a:p>
          <a:p>
            <a:pPr algn="just"/>
            <a:r>
              <a:rPr lang="ru-RU" sz="5400" dirty="0" smtClean="0"/>
              <a:t>Информационно-коммуникативные</a:t>
            </a:r>
          </a:p>
          <a:p>
            <a:pPr algn="just"/>
            <a:r>
              <a:rPr lang="ru-RU" sz="5400" dirty="0" smtClean="0"/>
              <a:t>Проектные</a:t>
            </a:r>
          </a:p>
          <a:p>
            <a:pPr algn="just"/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Мониторинг физической подготовленности воспитанниц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sz="5400" dirty="0" smtClean="0"/>
              <a:t>Входной срез</a:t>
            </a:r>
          </a:p>
          <a:p>
            <a:r>
              <a:rPr lang="ru-RU" sz="5400" dirty="0" smtClean="0"/>
              <a:t>Промежуточный срез</a:t>
            </a:r>
          </a:p>
          <a:p>
            <a:r>
              <a:rPr lang="ru-RU" sz="5400" dirty="0" smtClean="0"/>
              <a:t>Итоговый срез</a:t>
            </a:r>
          </a:p>
          <a:p>
            <a:pPr marL="82296" indent="0">
              <a:buNone/>
            </a:pPr>
            <a:endParaRPr lang="ru-RU" sz="5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44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18072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effectLst/>
              </a:rPr>
              <a:t>Круговые тренировки</a:t>
            </a:r>
            <a:endParaRPr lang="ru-RU" dirty="0"/>
          </a:p>
        </p:txBody>
      </p:sp>
      <p:pic>
        <p:nvPicPr>
          <p:cNvPr id="5122" name="Picture 2" descr="https://pp.userapi.com/c844417/v844417528/10b117/wmtmMoV4e_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52" y="16288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5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5736" y="65180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Учебно-тренировочный процесс</a:t>
            </a:r>
            <a:br>
              <a:rPr lang="ru-RU" dirty="0" smtClean="0"/>
            </a:br>
            <a:r>
              <a:rPr lang="ru-RU" dirty="0" smtClean="0"/>
              <a:t>                                       группа  3 – 6 лет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https://pp.userapi.com/c844616/v844616528/119a58/M1eQ3TZ0W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06" y="980728"/>
            <a:ext cx="3858542" cy="289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44724/v844724528/11446e/OR_u9-bzQU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396" y="2427681"/>
            <a:ext cx="3780420" cy="28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p.userapi.com/c847121/v847121528/116283/y9EK5nFZzn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90" y="4029816"/>
            <a:ext cx="3663848" cy="274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3752"/>
            <a:ext cx="7498080" cy="1143000"/>
          </a:xfrm>
        </p:spPr>
        <p:txBody>
          <a:bodyPr/>
          <a:lstStyle/>
          <a:p>
            <a:r>
              <a:rPr lang="ru-RU" dirty="0" smtClean="0"/>
              <a:t>Коррекционные занятия</a:t>
            </a:r>
            <a:endParaRPr lang="ru-RU" dirty="0"/>
          </a:p>
        </p:txBody>
      </p:sp>
      <p:pic>
        <p:nvPicPr>
          <p:cNvPr id="3074" name="Picture 2" descr="https://pp.userapi.com/c846520/v846520528/114744/xdvjntCGWg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4397221" cy="329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849320/v849320528/a2b90/XpnSSMBnxd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068960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716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Игровые занятия</a:t>
            </a:r>
            <a:endParaRPr lang="ru-RU" dirty="0"/>
          </a:p>
        </p:txBody>
      </p:sp>
      <p:pic>
        <p:nvPicPr>
          <p:cNvPr id="14338" name="Picture 2" descr="https://pp.userapi.com/c845420/v845420528/11399a/CUuY1cCzXg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pp.userapi.com/c848636/v848636528/9d95e/ar-bxf2sm2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83" y="2924944"/>
            <a:ext cx="4926525" cy="369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02F99-8EA7-4EC3-AD1A-D8A3F7458EE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2460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941</TotalTime>
  <Words>258</Words>
  <Application>Microsoft Office PowerPoint</Application>
  <PresentationFormat>Экран (4:3)</PresentationFormat>
  <Paragraphs>69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Презентация PowerPoint</vt:lpstr>
      <vt:lpstr>Презентация PowerPoint</vt:lpstr>
      <vt:lpstr>Презентация PowerPoint</vt:lpstr>
      <vt:lpstr>Технологии:</vt:lpstr>
      <vt:lpstr>Мониторинг физической подготовленности воспитанниц</vt:lpstr>
      <vt:lpstr>Круговые тренировки</vt:lpstr>
      <vt:lpstr>Учебно-тренировочный процесс                                        группа  3 – 6 лет </vt:lpstr>
      <vt:lpstr>Коррекционные занятия</vt:lpstr>
      <vt:lpstr>Игровые занятия</vt:lpstr>
      <vt:lpstr>Занятия - эстафеты</vt:lpstr>
      <vt:lpstr>танцевальные</vt:lpstr>
      <vt:lpstr>Специальные занятия</vt:lpstr>
      <vt:lpstr>Презентация PowerPoint</vt:lpstr>
      <vt:lpstr>Тренировка развивает выносливость, силу, способствует формированию мышечного рельефа, поддержанию тонуса, тренирует сердечно-сосудистую, дыхательную систему </vt:lpstr>
      <vt:lpstr>Презентация PowerPoint</vt:lpstr>
      <vt:lpstr>Презентация PowerPoint</vt:lpstr>
      <vt:lpstr>Презентация PowerPoint</vt:lpstr>
      <vt:lpstr>  Фитнес для ума</vt:lpstr>
      <vt:lpstr>Презентация PowerPoint</vt:lpstr>
      <vt:lpstr>Работа с родителями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Наталья Хмельницкая</cp:lastModifiedBy>
  <cp:revision>85</cp:revision>
  <dcterms:created xsi:type="dcterms:W3CDTF">2016-01-28T09:15:50Z</dcterms:created>
  <dcterms:modified xsi:type="dcterms:W3CDTF">2022-11-24T09:18:36Z</dcterms:modified>
</cp:coreProperties>
</file>